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53" r:id="rId2"/>
    <p:sldId id="751" r:id="rId3"/>
    <p:sldId id="750" r:id="rId4"/>
    <p:sldId id="754" r:id="rId5"/>
    <p:sldId id="760" r:id="rId6"/>
  </p:sldIdLst>
  <p:sldSz cx="12192000" cy="6858000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yfunYORUK" initials="T" lastIdx="2" clrIdx="0">
    <p:extLst>
      <p:ext uri="{19B8F6BF-5375-455C-9EA6-DF929625EA0E}">
        <p15:presenceInfo xmlns:p15="http://schemas.microsoft.com/office/powerpoint/2012/main" userId="S-1-5-21-3640171877-2986418276-551627803-30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00"/>
    <a:srgbClr val="A39951"/>
    <a:srgbClr val="FFD1D1"/>
    <a:srgbClr val="FF5D5D"/>
    <a:srgbClr val="FF99CC"/>
    <a:srgbClr val="FF6969"/>
    <a:srgbClr val="FFCCCC"/>
    <a:srgbClr val="FFC000"/>
    <a:srgbClr val="5B9BD5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533" autoAdjust="0"/>
  </p:normalViewPr>
  <p:slideViewPr>
    <p:cSldViewPr>
      <p:cViewPr>
        <p:scale>
          <a:sx n="100" d="100"/>
          <a:sy n="100" d="100"/>
        </p:scale>
        <p:origin x="-112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58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304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1A26002B-6CE4-4554-83AB-144C60819F4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9600" y="4924990"/>
            <a:ext cx="5680103" cy="4029684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722309"/>
            <a:ext cx="3077137" cy="512304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0BECABC9-B58D-49A9-8371-6267A81B96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89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CABC9-B58D-49A9-8371-6267A81B964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54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42020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49942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7828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980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9436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7448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0378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22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7686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7060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0921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3315-DE31-410B-AF5E-0E48CC823DEE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7067-ADFD-4E06-AD7D-EB2675359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9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lbap.meb.k12.tr/meb_iys_dosyalar/07/01/123908/resimler/2015_10/23121659_a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76" y="154980"/>
            <a:ext cx="1339793" cy="133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27011" y="116880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Bağlayıcı 8"/>
          <p:cNvCxnSpPr>
            <a:stCxn id="5" idx="6"/>
          </p:cNvCxnSpPr>
          <p:nvPr/>
        </p:nvCxnSpPr>
        <p:spPr>
          <a:xfrm>
            <a:off x="1534131" y="820440"/>
            <a:ext cx="10137171" cy="177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>
            <a:stCxn id="5" idx="4"/>
          </p:cNvCxnSpPr>
          <p:nvPr/>
        </p:nvCxnSpPr>
        <p:spPr>
          <a:xfrm>
            <a:off x="830571" y="1524001"/>
            <a:ext cx="0" cy="50673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Yay 13"/>
          <p:cNvSpPr/>
          <p:nvPr/>
        </p:nvSpPr>
        <p:spPr>
          <a:xfrm>
            <a:off x="127011" y="116880"/>
            <a:ext cx="1407120" cy="1407120"/>
          </a:xfrm>
          <a:prstGeom prst="arc">
            <a:avLst>
              <a:gd name="adj1" fmla="val 5438805"/>
              <a:gd name="adj2" fmla="val 850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830571" y="1242787"/>
            <a:ext cx="106660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ŞUBAT -MART 2020</a:t>
            </a:r>
            <a:endParaRPr lang="tr-T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KEPEZ İLÇESİ </a:t>
            </a:r>
          </a:p>
          <a:p>
            <a:pPr algn="ctr">
              <a:lnSpc>
                <a:spcPct val="150000"/>
              </a:lnSpc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VARSAK İMAM HATİP ORTAOKULU</a:t>
            </a:r>
          </a:p>
          <a:p>
            <a:pPr algn="ctr">
              <a:lnSpc>
                <a:spcPct val="150000"/>
              </a:lnSpc>
            </a:pPr>
            <a:r>
              <a:rPr lang="tr-TR"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VİZYON RAPORU</a:t>
            </a:r>
            <a:endParaRPr lang="tr-T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1" name="Slayt Numarası Yer Tutucusu 1">
            <a:extLst>
              <a:ext uri="{FF2B5EF4-FFF2-40B4-BE49-F238E27FC236}">
                <a16:creationId xmlns:a16="http://schemas.microsoft.com/office/drawing/2014/main" id="{8618AA83-654C-4648-A164-F4120DA9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21B70CE5-45A5-4DF0-A135-DB129F954EB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6" name="Başlık 5">
            <a:extLst>
              <a:ext uri="{FF2B5EF4-FFF2-40B4-BE49-F238E27FC236}">
                <a16:creationId xmlns:a16="http://schemas.microsoft.com/office/drawing/2014/main" id="{BFA2561A-882C-E044-BFF3-92968C04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0135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43923135-9F3E-4E1A-A3ED-AC63E782D3E3}"/>
              </a:ext>
            </a:extLst>
          </p:cNvPr>
          <p:cNvSpPr txBox="1"/>
          <p:nvPr/>
        </p:nvSpPr>
        <p:spPr>
          <a:xfrm>
            <a:off x="0" y="5780782"/>
            <a:ext cx="12192000" cy="1569660"/>
          </a:xfrm>
          <a:prstGeom prst="rect">
            <a:avLst/>
          </a:prstGeom>
          <a:solidFill>
            <a:srgbClr val="FFFF00">
              <a:alpha val="43000"/>
            </a:srgb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Cambria" panose="02040503050406030204" pitchFamily="18" charset="0"/>
              </a:rPr>
              <a:t>Kepez – Varsak İmam Hatip Ortaokulu</a:t>
            </a:r>
          </a:p>
          <a:p>
            <a:r>
              <a:rPr lang="tr-TR" sz="3200" b="1" i="0">
                <a:solidFill>
                  <a:srgbClr val="505050"/>
                </a:solidFill>
                <a:effectLst/>
                <a:latin typeface="MyriadPro"/>
              </a:rPr>
              <a:t>İYİLİK OKULU PROJEMIZ</a:t>
            </a:r>
          </a:p>
          <a:p>
            <a:endParaRPr lang="tr-TR" sz="3200" b="1" dirty="0">
              <a:latin typeface="Cambria" panose="02040503050406030204" pitchFamily="18" charset="0"/>
            </a:endParaRPr>
          </a:p>
        </p:txBody>
      </p:sp>
      <p:pic>
        <p:nvPicPr>
          <p:cNvPr id="2" name="Resim 4">
            <a:extLst>
              <a:ext uri="{FF2B5EF4-FFF2-40B4-BE49-F238E27FC236}">
                <a16:creationId xmlns:a16="http://schemas.microsoft.com/office/drawing/2014/main" id="{B04232A7-7B41-4D43-B761-93625F285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17922" cy="5863442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1F51A49D-EC16-3A47-8D7A-32E9565FA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369673" cy="578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763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43923135-9F3E-4E1A-A3ED-AC63E782D3E3}"/>
              </a:ext>
            </a:extLst>
          </p:cNvPr>
          <p:cNvSpPr txBox="1"/>
          <p:nvPr/>
        </p:nvSpPr>
        <p:spPr>
          <a:xfrm>
            <a:off x="0" y="5780782"/>
            <a:ext cx="12192000" cy="1077218"/>
          </a:xfrm>
          <a:prstGeom prst="rect">
            <a:avLst/>
          </a:prstGeom>
          <a:solidFill>
            <a:srgbClr val="FFFF00">
              <a:alpha val="43000"/>
            </a:srgbClr>
          </a:solidFill>
        </p:spPr>
        <p:txBody>
          <a:bodyPr wrap="square" rtlCol="0">
            <a:spAutoFit/>
          </a:bodyPr>
          <a:lstStyle/>
          <a:p>
            <a:r>
              <a:rPr lang="tr-TR" sz="3200" b="1" i="0">
                <a:solidFill>
                  <a:srgbClr val="505050"/>
                </a:solidFill>
                <a:effectLst/>
                <a:latin typeface="MyriadPro"/>
              </a:rPr>
              <a:t>SEHİT ÖĞRETMENLERİMİZ YAD ETTIK</a:t>
            </a:r>
          </a:p>
          <a:p>
            <a:endParaRPr lang="tr-TR" sz="3200" b="1" dirty="0">
              <a:latin typeface="Cambria" panose="02040503050406030204" pitchFamily="18" charset="0"/>
            </a:endParaRPr>
          </a:p>
        </p:txBody>
      </p:sp>
      <p:pic>
        <p:nvPicPr>
          <p:cNvPr id="2" name="Resim 2">
            <a:extLst>
              <a:ext uri="{FF2B5EF4-FFF2-40B4-BE49-F238E27FC236}">
                <a16:creationId xmlns:a16="http://schemas.microsoft.com/office/drawing/2014/main" id="{1FF607A1-9AAA-DF4B-9830-A3A337DB7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58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91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43923135-9F3E-4E1A-A3ED-AC63E782D3E3}"/>
              </a:ext>
            </a:extLst>
          </p:cNvPr>
          <p:cNvSpPr txBox="1"/>
          <p:nvPr/>
        </p:nvSpPr>
        <p:spPr>
          <a:xfrm>
            <a:off x="0" y="5780782"/>
            <a:ext cx="12192000" cy="1569660"/>
          </a:xfrm>
          <a:prstGeom prst="rect">
            <a:avLst/>
          </a:prstGeom>
          <a:solidFill>
            <a:srgbClr val="FFFF00">
              <a:alpha val="43000"/>
            </a:srgb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Cambria" panose="02040503050406030204" pitchFamily="18" charset="0"/>
              </a:rPr>
              <a:t>Kepez – Varsak İmam Hatip Ortaokulu</a:t>
            </a:r>
          </a:p>
          <a:p>
            <a:r>
              <a:rPr lang="tr-TR" sz="3200" b="1" i="0">
                <a:solidFill>
                  <a:srgbClr val="505050"/>
                </a:solidFill>
                <a:effectLst/>
                <a:latin typeface="MyriadPro"/>
              </a:rPr>
              <a:t>Kendini sev,çevreni koru Projesi</a:t>
            </a:r>
          </a:p>
          <a:p>
            <a:endParaRPr lang="tr-TR" sz="3200" b="1" dirty="0">
              <a:latin typeface="Cambria" panose="02040503050406030204" pitchFamily="18" charset="0"/>
            </a:endParaRPr>
          </a:p>
        </p:txBody>
      </p:sp>
      <p:pic>
        <p:nvPicPr>
          <p:cNvPr id="3" name="Resim 3">
            <a:extLst>
              <a:ext uri="{FF2B5EF4-FFF2-40B4-BE49-F238E27FC236}">
                <a16:creationId xmlns:a16="http://schemas.microsoft.com/office/drawing/2014/main" id="{4DB37DF2-F339-E14D-A7FC-B11A274F9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8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2314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43923135-9F3E-4E1A-A3ED-AC63E782D3E3}"/>
              </a:ext>
            </a:extLst>
          </p:cNvPr>
          <p:cNvSpPr txBox="1"/>
          <p:nvPr/>
        </p:nvSpPr>
        <p:spPr>
          <a:xfrm>
            <a:off x="0" y="5780782"/>
            <a:ext cx="12192000" cy="1569660"/>
          </a:xfrm>
          <a:prstGeom prst="rect">
            <a:avLst/>
          </a:prstGeom>
          <a:solidFill>
            <a:srgbClr val="FFFF00">
              <a:alpha val="43000"/>
            </a:srgbClr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Cambria" panose="02040503050406030204" pitchFamily="18" charset="0"/>
              </a:rPr>
              <a:t>Kepez – Varsak İmam Hatip Ortaokulu</a:t>
            </a:r>
          </a:p>
          <a:p>
            <a:r>
              <a:rPr lang="tr-TR" sz="3200" b="1" i="0">
                <a:solidFill>
                  <a:srgbClr val="505050"/>
                </a:solidFill>
                <a:effectLst/>
                <a:latin typeface="MyriadPro"/>
              </a:rPr>
              <a:t>Tasarrufu Sağlamak Amacıyla Uyarı Yazıları Yazdık</a:t>
            </a:r>
          </a:p>
          <a:p>
            <a:endParaRPr lang="tr-TR" sz="3200" b="1" dirty="0">
              <a:latin typeface="Cambria" panose="02040503050406030204" pitchFamily="18" charset="0"/>
            </a:endParaRPr>
          </a:p>
        </p:txBody>
      </p:sp>
      <p:pic>
        <p:nvPicPr>
          <p:cNvPr id="3" name="Resim 3">
            <a:extLst>
              <a:ext uri="{FF2B5EF4-FFF2-40B4-BE49-F238E27FC236}">
                <a16:creationId xmlns:a16="http://schemas.microsoft.com/office/drawing/2014/main" id="{574CD697-8DAD-3A48-B4BD-AE0BEB31A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578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352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5766</TotalTime>
  <Words>95</Words>
  <Application>Microsoft Office PowerPoint</Application>
  <PresentationFormat>Geniş ekran</PresentationFormat>
  <Paragraphs>23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TayfunYORUK</dc:creator>
  <cp:lastModifiedBy>ww ww</cp:lastModifiedBy>
  <cp:revision>410</cp:revision>
  <cp:lastPrinted>2018-05-11T08:56:18Z</cp:lastPrinted>
  <dcterms:created xsi:type="dcterms:W3CDTF">2017-06-05T08:15:23Z</dcterms:created>
  <dcterms:modified xsi:type="dcterms:W3CDTF">2020-03-31T07:44:04Z</dcterms:modified>
</cp:coreProperties>
</file>