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87F10-BF13-496D-9E07-1F64FD9C854B}" type="datetimeFigureOut">
              <a:rPr lang="tr-TR" smtClean="0"/>
              <a:t>04.11.2018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895AD-ABAA-4991-AC43-69DEE75DBC6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895AD-ABAA-4991-AC43-69DEE75DBC69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txBody>
          <a:bodyPr/>
          <a:lstStyle/>
          <a:p>
            <a:r>
              <a:rPr lang="tr-TR" dirty="0" smtClean="0"/>
              <a:t>RAMAK KALA BİLDİRİM  KUTUSU</a:t>
            </a:r>
            <a:endParaRPr lang="tr-TR" dirty="0"/>
          </a:p>
        </p:txBody>
      </p:sp>
      <p:pic>
        <p:nvPicPr>
          <p:cNvPr id="1026" name="Picture 2" descr="C:\Users\türkiyemm\Desktop\ramak_k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060848"/>
            <a:ext cx="7272808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ürkiyemm\Desktop\sg-genel-eitim-63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128792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ürkiyemm\Desktop\ÖRNEKLERLE+RAMAK+KALA+Ek+depodan+aldığım+kimyasalları+kendi+bölümüme+götürürken+son+anda+ıslak+zemini+görmeseydim+düşecektim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76672"/>
            <a:ext cx="6912767" cy="56494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türkiyemm\Desktop\slide_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0648"/>
            <a:ext cx="6768751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ürkiyemm\Desktop\26152744_IMG_20180226_1445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7620000" cy="4276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ürkiyemm\Desktop\k_21143316_ramak_kal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6552728" cy="4646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türkiyemm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32856"/>
            <a:ext cx="7344816" cy="3384376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899592" y="62068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 </a:t>
            </a:r>
            <a:r>
              <a:rPr lang="tr-TR" sz="2400" dirty="0" smtClean="0"/>
              <a:t>Öğretmenlerimizin,personelimizin,öğrenci ve velilerimizin düşünceleri bizim için değerlidir,hayat </a:t>
            </a:r>
            <a:r>
              <a:rPr lang="tr-TR" sz="2400" dirty="0" smtClean="0"/>
              <a:t>kurtarır. </a:t>
            </a:r>
            <a:r>
              <a:rPr lang="tr-TR" sz="2400" b="1" dirty="0" smtClean="0"/>
              <a:t>Ö</a:t>
            </a:r>
            <a:r>
              <a:rPr lang="tr-TR" sz="2400" b="1" dirty="0" smtClean="0"/>
              <a:t>ngörü </a:t>
            </a:r>
            <a:r>
              <a:rPr lang="tr-TR" sz="2400" b="1" dirty="0" smtClean="0"/>
              <a:t>H</a:t>
            </a:r>
            <a:r>
              <a:rPr lang="tr-TR" sz="2400" b="1" dirty="0" smtClean="0"/>
              <a:t>ayat Kurtarır</a:t>
            </a:r>
            <a:r>
              <a:rPr lang="tr-TR" sz="2400" b="1" dirty="0" smtClean="0"/>
              <a:t>.</a:t>
            </a:r>
            <a:endParaRPr lang="tr-TR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DİLEK VE ÖNERİ KUTUSU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türkiyemm\Desktop\k_22121259_k_31170041_k_23223121_dl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6912768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yıl okulumuzda “Dilek </a:t>
            </a:r>
            <a:r>
              <a:rPr lang="tr-TR" dirty="0" smtClean="0"/>
              <a:t>ve Öneri Kutusu" </a:t>
            </a:r>
            <a:r>
              <a:rPr lang="tr-TR" dirty="0" smtClean="0"/>
              <a:t>açılmış bulunmaktadır. </a:t>
            </a:r>
            <a:r>
              <a:rPr lang="tr-TR" dirty="0" smtClean="0"/>
              <a:t>Okulumuz öğrencilerinin, velilerinin ve diğer çalışanların istekleri değerlendirmeye alınmıştır.</a:t>
            </a:r>
          </a:p>
          <a:p>
            <a:r>
              <a:rPr lang="tr-TR" dirty="0" smtClean="0"/>
              <a:t>Bütün bu görüşler bizlere yol gösterecek ve daha kaliteli bir eğitime giden yolda ilerlemeye devam edeceğiz.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63</Words>
  <Application>Microsoft Office PowerPoint</Application>
  <PresentationFormat>Ekran Gösterisi (4:3)</PresentationFormat>
  <Paragraphs>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RAMAK KALA BİLDİRİM  KUTUSU</vt:lpstr>
      <vt:lpstr>Slayt 2</vt:lpstr>
      <vt:lpstr>Slayt 3</vt:lpstr>
      <vt:lpstr>Slayt 4</vt:lpstr>
      <vt:lpstr>Slayt 5</vt:lpstr>
      <vt:lpstr>Slayt 6</vt:lpstr>
      <vt:lpstr>Slayt 7</vt:lpstr>
      <vt:lpstr>DİLEK VE ÖNERİ KUTUSU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RAMAK KALA BİLDİRİM  KUTUSU</dc:title>
  <dc:creator>türkiyemm</dc:creator>
  <cp:lastModifiedBy>türkiyemm</cp:lastModifiedBy>
  <cp:revision>3</cp:revision>
  <dcterms:created xsi:type="dcterms:W3CDTF">2018-11-04T20:44:39Z</dcterms:created>
  <dcterms:modified xsi:type="dcterms:W3CDTF">2018-11-04T21:08:17Z</dcterms:modified>
</cp:coreProperties>
</file>