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2" r:id="rId4"/>
    <p:sldId id="266" r:id="rId5"/>
    <p:sldId id="264" r:id="rId6"/>
    <p:sldId id="265" r:id="rId7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E2DF99-ABA1-4B67-A69A-C92E10774CEC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238F73-5F5A-4C97-9212-80B45EFF5D02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7758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14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3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4663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4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2068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5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1170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6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664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11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FFBA00A-AD06-4EA1-84B1-7C3431D37A98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12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6E5C5-19AB-4BDF-8220-4C82D8475DE7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743EFEE-F39A-4B15-A1F2-81EA4CA51E65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D9E7B-8DA6-451A-8055-981E55AE9133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96733D6-1F76-4DCA-B098-26C668967E84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D0E82-9113-4B82-90C4-7C1489FBC59E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D9337-CB75-4070-8150-B8A4FDCCAACE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FEC4D-1850-4737-A25B-88E01F55364F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0E2B0-6716-4F02-9334-FF52A815F5DF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İçerik Yer Tutucus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24D0-8A0E-48F7-9877-D861B8AF989D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sı İçeren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BFE397-9824-4C3E-B256-C6F148CE29C6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</a:p>
          <a:p>
            <a:pPr lvl="5" rtl="0"/>
            <a:r>
              <a:rPr lang="tr-TR" dirty="0" smtClean="0"/>
              <a:t>Altıncı</a:t>
            </a:r>
          </a:p>
          <a:p>
            <a:pPr lvl="6" rtl="0"/>
            <a:r>
              <a:rPr lang="tr-TR" dirty="0" smtClean="0"/>
              <a:t>Yedinci</a:t>
            </a:r>
          </a:p>
          <a:p>
            <a:pPr lvl="7" rtl="0"/>
            <a:r>
              <a:rPr lang="tr-TR" dirty="0" smtClean="0"/>
              <a:t>Sekizinci</a:t>
            </a:r>
          </a:p>
          <a:p>
            <a:pPr lvl="8" rtl="0"/>
            <a:r>
              <a:rPr lang="tr-TR" dirty="0" smtClean="0"/>
              <a:t>Dokuzuncu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CCA0A13F-F1E4-4DC9-96AA-548982DE48D2}" type="datetime1">
              <a:rPr lang="tr-TR" smtClean="0"/>
              <a:pPr rtl="0"/>
              <a:t>24.5.2018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tr-TR" dirty="0" smtClean="0"/>
              <a:t>VARSAK İMAM HATİP ORTAOKULU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OKUL TANITIM SLAYTI  2017/ 2018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3269830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VARSAK İMAM HATİP ORTAOKULU</a:t>
            </a:r>
            <a:endParaRPr lang="tr-TR" dirty="0"/>
          </a:p>
        </p:txBody>
      </p:sp>
      <p:pic>
        <p:nvPicPr>
          <p:cNvPr id="4" name="3 Resim" descr="12131008_ads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14" y="1960476"/>
            <a:ext cx="7007542" cy="4565174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1169" y="1911448"/>
            <a:ext cx="7288939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03556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24222" y="452275"/>
            <a:ext cx="9628632" cy="1362113"/>
          </a:xfrm>
        </p:spPr>
        <p:txBody>
          <a:bodyPr rtlCol="0"/>
          <a:lstStyle/>
          <a:p>
            <a:r>
              <a:rPr lang="tr-TR" dirty="0" smtClean="0">
                <a:solidFill>
                  <a:schemeClr val="bg2"/>
                </a:solidFill>
              </a:rPr>
              <a:t>Varsak Menderes Camii´</a:t>
            </a:r>
            <a:r>
              <a:rPr lang="tr-TR" dirty="0" err="1" smtClean="0">
                <a:solidFill>
                  <a:schemeClr val="bg2"/>
                </a:solidFill>
              </a:rPr>
              <a:t>nde</a:t>
            </a:r>
            <a:r>
              <a:rPr lang="tr-TR" dirty="0" smtClean="0">
                <a:solidFill>
                  <a:schemeClr val="bg2"/>
                </a:solidFill>
              </a:rPr>
              <a:t> Miraç Kandili Etkinliği </a:t>
            </a:r>
            <a:endParaRPr lang="tr-TR" dirty="0">
              <a:solidFill>
                <a:schemeClr val="bg2"/>
              </a:solidFill>
            </a:endParaRPr>
          </a:p>
        </p:txBody>
      </p:sp>
      <p:pic>
        <p:nvPicPr>
          <p:cNvPr id="14" name="13 Resim" descr="27103221_IMG-20180427-WA00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08" y="2278966"/>
            <a:ext cx="3786553" cy="2839915"/>
          </a:xfrm>
          <a:prstGeom prst="rect">
            <a:avLst/>
          </a:prstGeom>
        </p:spPr>
      </p:pic>
      <p:pic>
        <p:nvPicPr>
          <p:cNvPr id="11" name="10 İçerik Yer Tutucusu" descr="27105519_IMG-20180427-WA004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4449" y="2236400"/>
            <a:ext cx="3789383" cy="2842038"/>
          </a:xfrm>
        </p:spPr>
      </p:pic>
      <p:pic>
        <p:nvPicPr>
          <p:cNvPr id="13" name="12 İçerik Yer Tutucusu" descr="27105522_IMG-20180427-WA0048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98317" y="2278966"/>
            <a:ext cx="3474815" cy="2855742"/>
          </a:xfrm>
        </p:spPr>
      </p:pic>
    </p:spTree>
    <p:extLst>
      <p:ext uri="{BB962C8B-B14F-4D97-AF65-F5344CB8AC3E}">
        <p14:creationId xmlns="" xmlns:p14="http://schemas.microsoft.com/office/powerpoint/2010/main" val="8807055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err="1" smtClean="0"/>
              <a:t>Tübitak</a:t>
            </a:r>
            <a:r>
              <a:rPr lang="tr-TR" dirty="0" smtClean="0"/>
              <a:t> Bilim Fuarı ve Kermes Etkinliğimiz</a:t>
            </a:r>
            <a:endParaRPr lang="tr-TR" dirty="0"/>
          </a:p>
        </p:txBody>
      </p:sp>
      <p:pic>
        <p:nvPicPr>
          <p:cNvPr id="3" name="2 Resim" descr="06190007_31880907_1787171358005717_66185469052384706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9680" y="1831801"/>
            <a:ext cx="2947182" cy="2184599"/>
          </a:xfrm>
          <a:prstGeom prst="rect">
            <a:avLst/>
          </a:prstGeom>
        </p:spPr>
      </p:pic>
      <p:pic>
        <p:nvPicPr>
          <p:cNvPr id="4" name="3 Resim" descr="07094828_FB_IMG_1525675527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727" y="1828800"/>
            <a:ext cx="3019407" cy="2180492"/>
          </a:xfrm>
          <a:prstGeom prst="rect">
            <a:avLst/>
          </a:prstGeom>
        </p:spPr>
      </p:pic>
      <p:pic>
        <p:nvPicPr>
          <p:cNvPr id="5" name="4 Resim" descr="07094842_FB_IMG_1525675534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92" y="4606941"/>
            <a:ext cx="3378701" cy="2251059"/>
          </a:xfrm>
          <a:prstGeom prst="rect">
            <a:avLst/>
          </a:prstGeom>
        </p:spPr>
      </p:pic>
      <p:pic>
        <p:nvPicPr>
          <p:cNvPr id="6" name="5 Resim" descr="07094858_FB_IMG_15256755570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23" y="1814732"/>
            <a:ext cx="3336129" cy="2222696"/>
          </a:xfrm>
          <a:prstGeom prst="rect">
            <a:avLst/>
          </a:prstGeom>
        </p:spPr>
      </p:pic>
      <p:pic>
        <p:nvPicPr>
          <p:cNvPr id="7" name="6 Resim" descr="07094817_FB_IMG_15256755196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9285" y="4702302"/>
            <a:ext cx="3235569" cy="2155698"/>
          </a:xfrm>
          <a:prstGeom prst="rect">
            <a:avLst/>
          </a:prstGeom>
        </p:spPr>
      </p:pic>
      <p:pic>
        <p:nvPicPr>
          <p:cNvPr id="9" name="8 Resim" descr="07094906_FB_IMG_15256755710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0953" y="4672622"/>
            <a:ext cx="3280117" cy="2185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4663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Slayt Başlığı Ekle - 1</a:t>
            </a:r>
            <a:endParaRPr lang="tr-TR" dirty="0"/>
          </a:p>
        </p:txBody>
      </p:sp>
      <p:sp>
        <p:nvSpPr>
          <p:cNvPr id="14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chemeClr val="bg2"/>
                </a:solidFill>
              </a:rPr>
              <a:t>Mesleki tanıtım konferansı.</a:t>
            </a:r>
            <a:endParaRPr lang="tr-TR" dirty="0">
              <a:solidFill>
                <a:schemeClr val="bg2"/>
              </a:solidFill>
            </a:endParaRPr>
          </a:p>
        </p:txBody>
      </p:sp>
      <p:pic>
        <p:nvPicPr>
          <p:cNvPr id="4" name="3 Resim" descr="27105901_IMG-20180427-WA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711" y="4633987"/>
            <a:ext cx="2340707" cy="1316648"/>
          </a:xfrm>
          <a:prstGeom prst="rect">
            <a:avLst/>
          </a:prstGeom>
        </p:spPr>
      </p:pic>
      <p:pic>
        <p:nvPicPr>
          <p:cNvPr id="5" name="4 Resim" descr="27105902_IMG-20180427-WA0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23" y="-1"/>
            <a:ext cx="7301131" cy="4360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79751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İçerik Yer Tutucusu" descr="07092805_IMG-20180507-WA00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45587" y="4418873"/>
            <a:ext cx="3151164" cy="1953792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SINIFLAR ARASI BİLGİ YARIŞMASI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pic>
        <p:nvPicPr>
          <p:cNvPr id="7" name="6 İçerik Yer Tutucusu" descr="07092748_IMG-20180507-WA0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31520" y="2110156"/>
            <a:ext cx="3165231" cy="199784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pic>
        <p:nvPicPr>
          <p:cNvPr id="9" name="8 Resim" descr="07092830_IMG-20180507-WA0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483" y="2012407"/>
            <a:ext cx="5875606" cy="4362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830438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625_TF03462902_TF03462902" id="{D745D2DB-44A3-4D51-B6A1-6AA56E6C1B34}" vid="{5E65DCF7-CC1F-424B-B649-D0AA11AA6B51}"/>
    </a:ext>
  </a:extLst>
</a:theme>
</file>

<file path=ppt/theme/theme2.xml><?xml version="1.0" encoding="utf-8"?>
<a:theme xmlns:a="http://schemas.openxmlformats.org/drawingml/2006/main" name="Ofis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45</TotalTime>
  <Words>45</Words>
  <Application>Microsoft Office PowerPoint</Application>
  <PresentationFormat>Özel</PresentationFormat>
  <Paragraphs>14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tf03462902</vt:lpstr>
      <vt:lpstr>VARSAK İMAM HATİP ORTAOKULU</vt:lpstr>
      <vt:lpstr>VARSAK İMAM HATİP ORTAOKULU</vt:lpstr>
      <vt:lpstr>Varsak Menderes Camii´nde Miraç Kandili Etkinliği </vt:lpstr>
      <vt:lpstr>Tübitak Bilim Fuarı ve Kermes Etkinliğimiz</vt:lpstr>
      <vt:lpstr>Slayt Başlığı Ekle - 1</vt:lpstr>
      <vt:lpstr>SINIFLAR ARASI BİLGİ YARIŞMASI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VARSAK İMAM HATİP ORTAOKULU</dc:title>
  <dc:creator>anabil</dc:creator>
  <cp:lastModifiedBy>anabil</cp:lastModifiedBy>
  <cp:revision>6</cp:revision>
  <dcterms:created xsi:type="dcterms:W3CDTF">2018-05-08T05:29:55Z</dcterms:created>
  <dcterms:modified xsi:type="dcterms:W3CDTF">2018-05-24T07:03:51Z</dcterms:modified>
</cp:coreProperties>
</file>